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5" y="836712"/>
            <a:ext cx="11305256" cy="11796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2459" y="2218430"/>
            <a:ext cx="5425493" cy="7065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3104176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3070165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是一则对话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主要讲述了埃米与杰西卡在历史课准备阶段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分别交流自己即将介绍的历史人物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中国明代戏剧家汤显祖与清代女科学家王贞仪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展现了两位杰出人物的成就与时代价值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75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17163"/>
          </a:xfrm>
        </p:spPr>
        <p:txBody>
          <a:bodyPr/>
          <a:lstStyle/>
          <a:p>
            <a:pPr indent="2867025" hangingPunct="0">
              <a:spcAft>
                <a:spcPts val="0"/>
              </a:spcAf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famous person in history is your presentation about, Jessica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Tang Xianzu, the Chinese playwright.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heard of him. He lived around the 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as Shakespeare, didn’t he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95" y="985753"/>
            <a:ext cx="2129934" cy="51746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74298" y="3212976"/>
            <a:ext cx="113043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same</a:t>
            </a:r>
            <a:endParaRPr lang="zh-CN" altLang="en-US" sz="34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602632"/>
            <a:ext cx="1148584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考查形容词。句意：他和莎士比亚生活在同一时期，不是吗？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time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同一时期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25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and they both died in 1616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actually. In many ways, Tang was the “Shakespeare of the East”. He is considered as one of the greatest ever Chinese playwrights. His masterpiece,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《牡丹亭》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often called the Chinese version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a happy ending, though.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634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8181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story go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78982" y="927713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How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2484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考查疑问副词。句意：故事是怎么发展的？根据语境可知，埃米询问剧情梗概，应使用疑问副词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引导特殊疑问句，表示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怎样，如何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。注意句首字母大写。故填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1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46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girl from a wealthy family, Du Liniang, meets a scholar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书生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Liu Mengmei in her dream. Du falls in love with Liu. When she wakes up, she misses him so much that she falls ill and dies. But in the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brought back to life.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57816" y="2933570"/>
            <a:ext cx="78258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end</a:t>
            </a:r>
            <a:endParaRPr lang="zh-CN" altLang="en-US" sz="3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7234"/>
            <a:ext cx="11485848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考查名词。句意：但是在最后，她复活了。根据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“happy ending”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is brought back to life”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可知，此处指故事结尾。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在最后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000" b="1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5627983"/>
            <a:ext cx="670965" cy="47989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38379" y="5627983"/>
            <a:ext cx="51523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zh-CN" altLang="en-US" sz="3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反义短语为</a:t>
            </a:r>
            <a:r>
              <a:rPr lang="en-US" altLang="zh-CN" sz="3000">
                <a:solidFill>
                  <a:srgbClr val="00B0F0"/>
                </a:solidFill>
                <a:cs typeface="Times New Roman" panose="02020603050405020304" pitchFamily="18" charset="0"/>
              </a:rPr>
              <a:t>in the beginning</a:t>
            </a:r>
            <a:r>
              <a:rPr lang="zh-CN" altLang="en-US" sz="300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endParaRPr lang="en-US" altLang="zh-CN" sz="300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42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718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indeed a romantic story with a happy ending.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it’s an interesting story. What about you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are you going to introduce to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I picked a female scientist, Wang Zhenyi. She lived in China’s Qing Dynasty.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41478" y="2259620"/>
            <a:ext cx="5469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us</a:t>
            </a:r>
            <a:endParaRPr lang="zh-CN" altLang="en-US" sz="30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157706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考查代词宾格。句意：你要向我们介绍谁？埃米要向全班同学介绍人物，站在杰西卡的角度询问的是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向我们介绍谁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。动词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后需接代词宾格。故填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49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woman studying science back then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she achieve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pc="-6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contributions in mathematics and astronomy</a:t>
            </a:r>
            <a:r>
              <a:rPr lang="en-US" altLang="zh-CN" spc="-6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did experiments at home to study the lunar eclipse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so cool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she find anything out about the universe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05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26234"/>
            <a:ext cx="11485848" cy="34671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in her articles, she recorded her findings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研究结果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People thought the earth was flat, but Wang tried to prove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was not. She also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misconceptions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错误观念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movement of stars.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Jessica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Amazing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wait to hear more about her in class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82529" y="2028108"/>
            <a:ext cx="174066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corrected</a:t>
            </a:r>
            <a:endParaRPr lang="zh-CN" altLang="en-US" sz="30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291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考查动词过去式。句意：她还纠正了他们对恒星运动的错误观念。根据上文中的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“tried to prove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was not”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纠正错误观念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纠正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，此处用过去式。故填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corrected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83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623</Words>
  <Application>Microsoft Office PowerPoint</Application>
  <PresentationFormat>自定义</PresentationFormat>
  <Paragraphs>29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